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9C048-B9E0-4E26-9A4F-504AE83406B4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3C912-24B6-4788-8E8C-3B253B3E2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C912-24B6-4788-8E8C-3B253B3E21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88A-715A-4B11-896E-EC62A8CB79D2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C3F0-66E8-40C4-8BD9-2A11C85B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88A-715A-4B11-896E-EC62A8CB79D2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C3F0-66E8-40C4-8BD9-2A11C85B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88A-715A-4B11-896E-EC62A8CB79D2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C3F0-66E8-40C4-8BD9-2A11C85B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88A-715A-4B11-896E-EC62A8CB79D2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C3F0-66E8-40C4-8BD9-2A11C85B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88A-715A-4B11-896E-EC62A8CB79D2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C3F0-66E8-40C4-8BD9-2A11C85B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88A-715A-4B11-896E-EC62A8CB79D2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C3F0-66E8-40C4-8BD9-2A11C85B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88A-715A-4B11-896E-EC62A8CB79D2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C3F0-66E8-40C4-8BD9-2A11C85B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88A-715A-4B11-896E-EC62A8CB79D2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C3F0-66E8-40C4-8BD9-2A11C85B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88A-715A-4B11-896E-EC62A8CB79D2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C3F0-66E8-40C4-8BD9-2A11C85B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88A-715A-4B11-896E-EC62A8CB79D2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C3F0-66E8-40C4-8BD9-2A11C85B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88A-715A-4B11-896E-EC62A8CB79D2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C3F0-66E8-40C4-8BD9-2A11C85B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6788A-715A-4B11-896E-EC62A8CB79D2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EC3F0-66E8-40C4-8BD9-2A11C85B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Regionalization</a:t>
            </a:r>
            <a:br>
              <a:rPr lang="en-US" dirty="0" smtClean="0"/>
            </a:br>
            <a:r>
              <a:rPr lang="en-US" dirty="0" smtClean="0"/>
              <a:t>Breakout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NASA Biodiversity and Ecological Forecasting Team Meeting</a:t>
            </a:r>
          </a:p>
          <a:p>
            <a:r>
              <a:rPr lang="en-US" dirty="0" smtClean="0"/>
              <a:t>May 8, 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What might a regional biodiversity monitoring effort look like?</a:t>
            </a:r>
          </a:p>
          <a:p>
            <a:pPr lvl="1"/>
            <a:r>
              <a:rPr lang="en-US" sz="2000" dirty="0" smtClean="0"/>
              <a:t>Focus is international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pplied research based on regional needs while simultaneously addressing NASA research questions.</a:t>
            </a:r>
          </a:p>
          <a:p>
            <a:pPr lvl="1"/>
            <a:r>
              <a:rPr lang="en-US" sz="2000" dirty="0" smtClean="0"/>
              <a:t>Feedback mechanism to take into account potential efforts that are of global impact that could be regionalized environmental regulation frameworks in the region(e.g. convention on climate change)</a:t>
            </a:r>
          </a:p>
          <a:p>
            <a:pPr lvl="1"/>
            <a:r>
              <a:rPr lang="en-US" sz="2000" dirty="0" smtClean="0"/>
              <a:t>Partner with universities is easiest; find researchers that share interest and passion; but also governments, NGOs and private sector</a:t>
            </a:r>
          </a:p>
          <a:p>
            <a:pPr lvl="1"/>
            <a:r>
              <a:rPr lang="en-US" sz="2000" dirty="0" smtClean="0"/>
              <a:t>Need to build on the knowledge that is already there In those regions, we can identify the gaps</a:t>
            </a:r>
          </a:p>
          <a:p>
            <a:pPr lvl="1"/>
            <a:r>
              <a:rPr lang="en-US" sz="2000" dirty="0" smtClean="0"/>
              <a:t>Strong capacity building component</a:t>
            </a:r>
          </a:p>
          <a:p>
            <a:pPr lvl="1"/>
            <a:r>
              <a:rPr lang="en-US" sz="2000" dirty="0" smtClean="0"/>
              <a:t>NSF-like to encourage partnerships and interdisciplinary teams</a:t>
            </a:r>
          </a:p>
          <a:p>
            <a:pPr lvl="1"/>
            <a:r>
              <a:rPr lang="en-US" sz="2000" dirty="0" smtClean="0"/>
              <a:t>True partnerships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can we work with?</a:t>
            </a:r>
          </a:p>
          <a:p>
            <a:pPr lvl="1"/>
            <a:r>
              <a:rPr lang="en-US" dirty="0" smtClean="0">
                <a:ea typeface="Calibri"/>
                <a:cs typeface="Times New Roman"/>
              </a:rPr>
              <a:t>Identify </a:t>
            </a:r>
            <a:r>
              <a:rPr lang="en-US" dirty="0">
                <a:ea typeface="Calibri"/>
                <a:cs typeface="Times New Roman"/>
              </a:rPr>
              <a:t>regional partnership opportunities with organizations that are already working at the regional level</a:t>
            </a:r>
            <a:r>
              <a:rPr lang="en-US" dirty="0" smtClean="0">
                <a:ea typeface="Calibri"/>
                <a:cs typeface="Times New Roman"/>
              </a:rPr>
              <a:t>. </a:t>
            </a:r>
          </a:p>
          <a:p>
            <a:pPr lvl="1"/>
            <a:r>
              <a:rPr lang="en-US" dirty="0" smtClean="0">
                <a:cs typeface="Times New Roman"/>
              </a:rPr>
              <a:t>In addition to scientists/researchers, include local and non-traditional partners (e.g. fisherman)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building new partnerships, with what organizations should NASA look to partner?</a:t>
            </a:r>
          </a:p>
          <a:p>
            <a:pPr lvl="1"/>
            <a:r>
              <a:rPr lang="en-US" dirty="0" smtClean="0"/>
              <a:t>This question requires further research</a:t>
            </a:r>
          </a:p>
          <a:p>
            <a:pPr lvl="1"/>
            <a:r>
              <a:rPr lang="en-US" dirty="0" smtClean="0"/>
              <a:t>GOFC network/SERVIR liaison</a:t>
            </a:r>
          </a:p>
          <a:p>
            <a:pPr lvl="1"/>
            <a:r>
              <a:rPr lang="en-US" dirty="0" smtClean="0"/>
              <a:t>GLOBE - educational component </a:t>
            </a:r>
          </a:p>
          <a:p>
            <a:pPr lvl="1"/>
            <a:r>
              <a:rPr lang="en-US" dirty="0" smtClean="0"/>
              <a:t>Marine Biological Corridor </a:t>
            </a:r>
            <a:r>
              <a:rPr lang="en-US" dirty="0" smtClean="0"/>
              <a:t>Secretariats</a:t>
            </a:r>
            <a:endParaRPr lang="en-US" dirty="0" smtClean="0"/>
          </a:p>
          <a:p>
            <a:pPr lvl="1"/>
            <a:r>
              <a:rPr lang="en-US" dirty="0" smtClean="0"/>
              <a:t>Intergovernmental Oceanographic Commission</a:t>
            </a:r>
          </a:p>
          <a:p>
            <a:pPr lvl="1"/>
            <a:r>
              <a:rPr lang="en-US" dirty="0" err="1" smtClean="0"/>
              <a:t>Interamerican</a:t>
            </a:r>
            <a:r>
              <a:rPr lang="en-US" dirty="0" smtClean="0"/>
              <a:t> Institute for Global Change Research</a:t>
            </a:r>
          </a:p>
          <a:p>
            <a:pPr lvl="1"/>
            <a:r>
              <a:rPr lang="en-US" dirty="0" smtClean="0"/>
              <a:t>Development agencies and banks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build critical mass?</a:t>
            </a:r>
          </a:p>
          <a:p>
            <a:pPr lvl="1"/>
            <a:r>
              <a:rPr lang="en-US" dirty="0" smtClean="0"/>
              <a:t>Shorter term</a:t>
            </a:r>
          </a:p>
          <a:p>
            <a:pPr lvl="2"/>
            <a:r>
              <a:rPr lang="en-US" dirty="0" smtClean="0"/>
              <a:t>Scientific exchange</a:t>
            </a:r>
          </a:p>
          <a:p>
            <a:pPr lvl="2"/>
            <a:r>
              <a:rPr lang="en-US" dirty="0" smtClean="0"/>
              <a:t>Regional biodiversity monitoring as part of ROSES call</a:t>
            </a:r>
          </a:p>
          <a:p>
            <a:pPr lvl="2"/>
            <a:r>
              <a:rPr lang="en-US" dirty="0" smtClean="0"/>
              <a:t>Web 2.0</a:t>
            </a:r>
          </a:p>
          <a:p>
            <a:pPr lvl="1"/>
            <a:r>
              <a:rPr lang="en-US" dirty="0" smtClean="0"/>
              <a:t>Longer term (like growing a crop)</a:t>
            </a:r>
          </a:p>
          <a:p>
            <a:pPr lvl="2"/>
            <a:r>
              <a:rPr lang="en-US" dirty="0" smtClean="0"/>
              <a:t>Education	</a:t>
            </a:r>
          </a:p>
          <a:p>
            <a:pPr lvl="2"/>
            <a:r>
              <a:rPr lang="en-US" dirty="0" smtClean="0"/>
              <a:t>Personal relationships/scientific diplomacy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best present regional biodiversity monitoring efforts to the public and gain their buy-in?</a:t>
            </a:r>
          </a:p>
          <a:p>
            <a:pPr lvl="1"/>
            <a:r>
              <a:rPr lang="en-US" dirty="0" smtClean="0"/>
              <a:t>Not by emails and electronic newsletters</a:t>
            </a:r>
          </a:p>
          <a:p>
            <a:pPr lvl="1"/>
            <a:r>
              <a:rPr lang="en-US" dirty="0" smtClean="0"/>
              <a:t>Other: radio, TV, movies</a:t>
            </a:r>
          </a:p>
          <a:p>
            <a:pPr lvl="1"/>
            <a:r>
              <a:rPr lang="en-US" dirty="0" smtClean="0"/>
              <a:t>Leverage successful response to high visibility events</a:t>
            </a:r>
          </a:p>
          <a:p>
            <a:pPr lvl="1"/>
            <a:r>
              <a:rPr lang="en-US" dirty="0" smtClean="0"/>
              <a:t>Physical infrastructure, like SERVIR as a showcase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286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Regionalization Breakout Group</vt:lpstr>
      <vt:lpstr>Question 1</vt:lpstr>
      <vt:lpstr>Question 2</vt:lpstr>
      <vt:lpstr>Question 3</vt:lpstr>
      <vt:lpstr>Question 4</vt:lpstr>
      <vt:lpstr>Question 5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Regionalization Breakout Group</dc:title>
  <dc:creator>Dan Irwin</dc:creator>
  <cp:lastModifiedBy>Dan Irwin</cp:lastModifiedBy>
  <cp:revision>4</cp:revision>
  <dcterms:created xsi:type="dcterms:W3CDTF">2009-05-08T16:42:19Z</dcterms:created>
  <dcterms:modified xsi:type="dcterms:W3CDTF">2009-05-08T20:15:34Z</dcterms:modified>
</cp:coreProperties>
</file>